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Relationship Id="rId9" Type="http://schemas.openxmlformats.org/officeDocument/2006/relationships/image" Target="../media/image135.png"/><Relationship Id="rId10" Type="http://schemas.openxmlformats.org/officeDocument/2006/relationships/image" Target="../media/image136.png"/><Relationship Id="rId11" Type="http://schemas.openxmlformats.org/officeDocument/2006/relationships/image" Target="../media/image137.png"/><Relationship Id="rId12" Type="http://schemas.openxmlformats.org/officeDocument/2006/relationships/image" Target="../media/image138.png"/><Relationship Id="rId13" Type="http://schemas.openxmlformats.org/officeDocument/2006/relationships/image" Target="../media/image139.png"/><Relationship Id="rId14" Type="http://schemas.openxmlformats.org/officeDocument/2006/relationships/image" Target="../media/image140.png"/><Relationship Id="rId15" Type="http://schemas.openxmlformats.org/officeDocument/2006/relationships/image" Target="../media/image141.png"/><Relationship Id="rId16" Type="http://schemas.openxmlformats.org/officeDocument/2006/relationships/image" Target="../media/image142.png"/><Relationship Id="rId17" Type="http://schemas.openxmlformats.org/officeDocument/2006/relationships/image" Target="../media/image143.png"/><Relationship Id="rId18" Type="http://schemas.openxmlformats.org/officeDocument/2006/relationships/image" Target="../media/image144.png"/><Relationship Id="rId19" Type="http://schemas.openxmlformats.org/officeDocument/2006/relationships/image" Target="../media/image145.png"/><Relationship Id="rId20" Type="http://schemas.openxmlformats.org/officeDocument/2006/relationships/image" Target="../media/image146.png"/><Relationship Id="rId21" Type="http://schemas.openxmlformats.org/officeDocument/2006/relationships/image" Target="../media/image147.png"/><Relationship Id="rId22" Type="http://schemas.openxmlformats.org/officeDocument/2006/relationships/image" Target="../media/image148.png"/><Relationship Id="rId23" Type="http://schemas.openxmlformats.org/officeDocument/2006/relationships/image" Target="../media/image149.png"/><Relationship Id="rId24" Type="http://schemas.openxmlformats.org/officeDocument/2006/relationships/image" Target="../media/image15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Relationship Id="rId9" Type="http://schemas.openxmlformats.org/officeDocument/2006/relationships/image" Target="../media/image15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Relationship Id="rId8" Type="http://schemas.openxmlformats.org/officeDocument/2006/relationships/image" Target="../media/image165.png"/><Relationship Id="rId9" Type="http://schemas.openxmlformats.org/officeDocument/2006/relationships/image" Target="../media/image166.png"/><Relationship Id="rId10" Type="http://schemas.openxmlformats.org/officeDocument/2006/relationships/image" Target="../media/image16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8.png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71.png"/><Relationship Id="rId6" Type="http://schemas.openxmlformats.org/officeDocument/2006/relationships/image" Target="../media/image172.png"/><Relationship Id="rId7" Type="http://schemas.openxmlformats.org/officeDocument/2006/relationships/image" Target="../media/image173.png"/><Relationship Id="rId8" Type="http://schemas.openxmlformats.org/officeDocument/2006/relationships/image" Target="../media/image174.png"/><Relationship Id="rId9" Type="http://schemas.openxmlformats.org/officeDocument/2006/relationships/image" Target="../media/image175.png"/><Relationship Id="rId10" Type="http://schemas.openxmlformats.org/officeDocument/2006/relationships/image" Target="../media/image17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5" Type="http://schemas.openxmlformats.org/officeDocument/2006/relationships/image" Target="../media/image180.png"/><Relationship Id="rId6" Type="http://schemas.openxmlformats.org/officeDocument/2006/relationships/image" Target="../media/image181.png"/><Relationship Id="rId7" Type="http://schemas.openxmlformats.org/officeDocument/2006/relationships/image" Target="../media/image182.png"/><Relationship Id="rId8" Type="http://schemas.openxmlformats.org/officeDocument/2006/relationships/image" Target="../media/image183.png"/><Relationship Id="rId9" Type="http://schemas.openxmlformats.org/officeDocument/2006/relationships/image" Target="../media/image184.png"/><Relationship Id="rId10" Type="http://schemas.openxmlformats.org/officeDocument/2006/relationships/image" Target="../media/image18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6.png"/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Relationship Id="rId7" Type="http://schemas.openxmlformats.org/officeDocument/2006/relationships/image" Target="../media/image191.png"/><Relationship Id="rId8" Type="http://schemas.openxmlformats.org/officeDocument/2006/relationships/image" Target="../media/image192.png"/><Relationship Id="rId9" Type="http://schemas.openxmlformats.org/officeDocument/2006/relationships/image" Target="../media/image19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Relationship Id="rId9" Type="http://schemas.openxmlformats.org/officeDocument/2006/relationships/image" Target="../media/image20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2.png"/><Relationship Id="rId3" Type="http://schemas.openxmlformats.org/officeDocument/2006/relationships/image" Target="../media/image203.png"/><Relationship Id="rId4" Type="http://schemas.openxmlformats.org/officeDocument/2006/relationships/image" Target="../media/image204.png"/><Relationship Id="rId5" Type="http://schemas.openxmlformats.org/officeDocument/2006/relationships/image" Target="../media/image205.png"/><Relationship Id="rId6" Type="http://schemas.openxmlformats.org/officeDocument/2006/relationships/image" Target="../media/image206.png"/><Relationship Id="rId7" Type="http://schemas.openxmlformats.org/officeDocument/2006/relationships/image" Target="../media/image207.png"/><Relationship Id="rId8" Type="http://schemas.openxmlformats.org/officeDocument/2006/relationships/image" Target="../media/image208.png"/><Relationship Id="rId9" Type="http://schemas.openxmlformats.org/officeDocument/2006/relationships/image" Target="../media/image209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0.png"/><Relationship Id="rId3" Type="http://schemas.openxmlformats.org/officeDocument/2006/relationships/image" Target="../media/image211.png"/><Relationship Id="rId4" Type="http://schemas.openxmlformats.org/officeDocument/2006/relationships/image" Target="../media/image212.png"/><Relationship Id="rId5" Type="http://schemas.openxmlformats.org/officeDocument/2006/relationships/image" Target="../media/image213.png"/><Relationship Id="rId6" Type="http://schemas.openxmlformats.org/officeDocument/2006/relationships/image" Target="../media/image214.png"/><Relationship Id="rId7" Type="http://schemas.openxmlformats.org/officeDocument/2006/relationships/image" Target="../media/image215.png"/><Relationship Id="rId8" Type="http://schemas.openxmlformats.org/officeDocument/2006/relationships/image" Target="../media/image216.png"/><Relationship Id="rId9" Type="http://schemas.openxmlformats.org/officeDocument/2006/relationships/image" Target="../media/image217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8.png"/><Relationship Id="rId3" Type="http://schemas.openxmlformats.org/officeDocument/2006/relationships/image" Target="../media/image219.png"/><Relationship Id="rId4" Type="http://schemas.openxmlformats.org/officeDocument/2006/relationships/image" Target="../media/image220.png"/><Relationship Id="rId5" Type="http://schemas.openxmlformats.org/officeDocument/2006/relationships/image" Target="../media/image221.png"/><Relationship Id="rId6" Type="http://schemas.openxmlformats.org/officeDocument/2006/relationships/image" Target="../media/image222.png"/><Relationship Id="rId7" Type="http://schemas.openxmlformats.org/officeDocument/2006/relationships/image" Target="../media/image223.png"/><Relationship Id="rId8" Type="http://schemas.openxmlformats.org/officeDocument/2006/relationships/image" Target="../media/image224.png"/><Relationship Id="rId9" Type="http://schemas.openxmlformats.org/officeDocument/2006/relationships/image" Target="../media/image225.png"/><Relationship Id="rId10" Type="http://schemas.openxmlformats.org/officeDocument/2006/relationships/image" Target="../media/image22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22.png"/><Relationship Id="rId19" Type="http://schemas.openxmlformats.org/officeDocument/2006/relationships/image" Target="../media/image23.png"/><Relationship Id="rId20" Type="http://schemas.openxmlformats.org/officeDocument/2006/relationships/image" Target="../media/image24.png"/><Relationship Id="rId21" Type="http://schemas.openxmlformats.org/officeDocument/2006/relationships/image" Target="../media/image25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24" Type="http://schemas.openxmlformats.org/officeDocument/2006/relationships/image" Target="../media/image28.png"/><Relationship Id="rId25" Type="http://schemas.openxmlformats.org/officeDocument/2006/relationships/image" Target="../media/image29.png"/><Relationship Id="rId26" Type="http://schemas.openxmlformats.org/officeDocument/2006/relationships/image" Target="../media/image30.png"/><Relationship Id="rId27" Type="http://schemas.openxmlformats.org/officeDocument/2006/relationships/image" Target="../media/image31.png"/><Relationship Id="rId28" Type="http://schemas.openxmlformats.org/officeDocument/2006/relationships/image" Target="../media/image32.png"/><Relationship Id="rId29" Type="http://schemas.openxmlformats.org/officeDocument/2006/relationships/image" Target="../media/image33.png"/><Relationship Id="rId30" Type="http://schemas.openxmlformats.org/officeDocument/2006/relationships/image" Target="../media/image34.png"/><Relationship Id="rId31" Type="http://schemas.openxmlformats.org/officeDocument/2006/relationships/image" Target="../media/image35.png"/><Relationship Id="rId32" Type="http://schemas.openxmlformats.org/officeDocument/2006/relationships/image" Target="../media/image36.png"/><Relationship Id="rId33" Type="http://schemas.openxmlformats.org/officeDocument/2006/relationships/image" Target="../media/image37.png"/><Relationship Id="rId34" Type="http://schemas.openxmlformats.org/officeDocument/2006/relationships/image" Target="../media/image38.png"/><Relationship Id="rId35" Type="http://schemas.openxmlformats.org/officeDocument/2006/relationships/image" Target="../media/image39.png"/><Relationship Id="rId36" Type="http://schemas.openxmlformats.org/officeDocument/2006/relationships/image" Target="../media/image40.png"/><Relationship Id="rId37" Type="http://schemas.openxmlformats.org/officeDocument/2006/relationships/image" Target="../media/image41.png"/><Relationship Id="rId38" Type="http://schemas.openxmlformats.org/officeDocument/2006/relationships/image" Target="../media/image4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7.png"/><Relationship Id="rId3" Type="http://schemas.openxmlformats.org/officeDocument/2006/relationships/image" Target="../media/image228.png"/><Relationship Id="rId4" Type="http://schemas.openxmlformats.org/officeDocument/2006/relationships/image" Target="../media/image229.png"/><Relationship Id="rId5" Type="http://schemas.openxmlformats.org/officeDocument/2006/relationships/image" Target="../media/image230.png"/><Relationship Id="rId6" Type="http://schemas.openxmlformats.org/officeDocument/2006/relationships/image" Target="../media/image231.png"/><Relationship Id="rId7" Type="http://schemas.openxmlformats.org/officeDocument/2006/relationships/image" Target="../media/image232.png"/><Relationship Id="rId8" Type="http://schemas.openxmlformats.org/officeDocument/2006/relationships/image" Target="../media/image233.png"/><Relationship Id="rId9" Type="http://schemas.openxmlformats.org/officeDocument/2006/relationships/image" Target="../media/image234.png"/><Relationship Id="rId10" Type="http://schemas.openxmlformats.org/officeDocument/2006/relationships/image" Target="../media/image235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6.png"/><Relationship Id="rId3" Type="http://schemas.openxmlformats.org/officeDocument/2006/relationships/image" Target="../media/image237.png"/><Relationship Id="rId4" Type="http://schemas.openxmlformats.org/officeDocument/2006/relationships/image" Target="../media/image238.png"/><Relationship Id="rId5" Type="http://schemas.openxmlformats.org/officeDocument/2006/relationships/image" Target="../media/image239.png"/><Relationship Id="rId6" Type="http://schemas.openxmlformats.org/officeDocument/2006/relationships/image" Target="../media/image240.png"/><Relationship Id="rId7" Type="http://schemas.openxmlformats.org/officeDocument/2006/relationships/image" Target="../media/image241.png"/><Relationship Id="rId8" Type="http://schemas.openxmlformats.org/officeDocument/2006/relationships/image" Target="../media/image242.png"/><Relationship Id="rId9" Type="http://schemas.openxmlformats.org/officeDocument/2006/relationships/image" Target="../media/image243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4.png"/><Relationship Id="rId3" Type="http://schemas.openxmlformats.org/officeDocument/2006/relationships/image" Target="../media/image245.png"/><Relationship Id="rId4" Type="http://schemas.openxmlformats.org/officeDocument/2006/relationships/image" Target="../media/image246.png"/><Relationship Id="rId5" Type="http://schemas.openxmlformats.org/officeDocument/2006/relationships/image" Target="../media/image247.png"/><Relationship Id="rId6" Type="http://schemas.openxmlformats.org/officeDocument/2006/relationships/image" Target="../media/image248.png"/><Relationship Id="rId7" Type="http://schemas.openxmlformats.org/officeDocument/2006/relationships/image" Target="../media/image249.png"/><Relationship Id="rId8" Type="http://schemas.openxmlformats.org/officeDocument/2006/relationships/image" Target="../media/image250.png"/><Relationship Id="rId9" Type="http://schemas.openxmlformats.org/officeDocument/2006/relationships/image" Target="../media/image251.png"/><Relationship Id="rId10" Type="http://schemas.openxmlformats.org/officeDocument/2006/relationships/image" Target="../media/image252.png"/><Relationship Id="rId11" Type="http://schemas.openxmlformats.org/officeDocument/2006/relationships/image" Target="../media/image253.png"/><Relationship Id="rId12" Type="http://schemas.openxmlformats.org/officeDocument/2006/relationships/image" Target="../media/image254.png"/><Relationship Id="rId13" Type="http://schemas.openxmlformats.org/officeDocument/2006/relationships/image" Target="../media/image255.png"/><Relationship Id="rId14" Type="http://schemas.openxmlformats.org/officeDocument/2006/relationships/image" Target="../media/image256.png"/><Relationship Id="rId15" Type="http://schemas.openxmlformats.org/officeDocument/2006/relationships/image" Target="../media/image257.png"/><Relationship Id="rId16" Type="http://schemas.openxmlformats.org/officeDocument/2006/relationships/image" Target="../media/image258.png"/><Relationship Id="rId17" Type="http://schemas.openxmlformats.org/officeDocument/2006/relationships/image" Target="../media/image259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0.png"/><Relationship Id="rId3" Type="http://schemas.openxmlformats.org/officeDocument/2006/relationships/image" Target="../media/image261.png"/><Relationship Id="rId4" Type="http://schemas.openxmlformats.org/officeDocument/2006/relationships/image" Target="../media/image262.png"/><Relationship Id="rId5" Type="http://schemas.openxmlformats.org/officeDocument/2006/relationships/image" Target="../media/image263.png"/><Relationship Id="rId6" Type="http://schemas.openxmlformats.org/officeDocument/2006/relationships/image" Target="../media/image264.png"/><Relationship Id="rId7" Type="http://schemas.openxmlformats.org/officeDocument/2006/relationships/image" Target="../media/image265.png"/><Relationship Id="rId8" Type="http://schemas.openxmlformats.org/officeDocument/2006/relationships/image" Target="../media/image266.png"/><Relationship Id="rId9" Type="http://schemas.openxmlformats.org/officeDocument/2006/relationships/image" Target="../media/image267.png"/><Relationship Id="rId10" Type="http://schemas.openxmlformats.org/officeDocument/2006/relationships/image" Target="../media/image268.png"/><Relationship Id="rId11" Type="http://schemas.openxmlformats.org/officeDocument/2006/relationships/image" Target="../media/image269.png"/><Relationship Id="rId12" Type="http://schemas.openxmlformats.org/officeDocument/2006/relationships/image" Target="../media/image270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1.png"/><Relationship Id="rId3" Type="http://schemas.openxmlformats.org/officeDocument/2006/relationships/image" Target="../media/image272.png"/><Relationship Id="rId4" Type="http://schemas.openxmlformats.org/officeDocument/2006/relationships/image" Target="../media/image273.png"/><Relationship Id="rId5" Type="http://schemas.openxmlformats.org/officeDocument/2006/relationships/image" Target="../media/image274.png"/><Relationship Id="rId6" Type="http://schemas.openxmlformats.org/officeDocument/2006/relationships/image" Target="../media/image275.png"/><Relationship Id="rId7" Type="http://schemas.openxmlformats.org/officeDocument/2006/relationships/image" Target="../media/image276.png"/><Relationship Id="rId8" Type="http://schemas.openxmlformats.org/officeDocument/2006/relationships/image" Target="../media/image277.png"/><Relationship Id="rId9" Type="http://schemas.openxmlformats.org/officeDocument/2006/relationships/image" Target="../media/image278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9.png"/><Relationship Id="rId3" Type="http://schemas.openxmlformats.org/officeDocument/2006/relationships/image" Target="../media/image280.png"/><Relationship Id="rId4" Type="http://schemas.openxmlformats.org/officeDocument/2006/relationships/image" Target="../media/image281.png"/><Relationship Id="rId5" Type="http://schemas.openxmlformats.org/officeDocument/2006/relationships/image" Target="../media/image282.png"/><Relationship Id="rId6" Type="http://schemas.openxmlformats.org/officeDocument/2006/relationships/image" Target="../media/image283.png"/><Relationship Id="rId7" Type="http://schemas.openxmlformats.org/officeDocument/2006/relationships/image" Target="../media/image284.png"/><Relationship Id="rId8" Type="http://schemas.openxmlformats.org/officeDocument/2006/relationships/image" Target="../media/image285.png"/><Relationship Id="rId9" Type="http://schemas.openxmlformats.org/officeDocument/2006/relationships/image" Target="../media/image286.png"/><Relationship Id="rId10" Type="http://schemas.openxmlformats.org/officeDocument/2006/relationships/image" Target="../media/image287.png"/><Relationship Id="rId11" Type="http://schemas.openxmlformats.org/officeDocument/2006/relationships/image" Target="../media/image288.png"/><Relationship Id="rId12" Type="http://schemas.openxmlformats.org/officeDocument/2006/relationships/image" Target="../media/image289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0.png"/><Relationship Id="rId3" Type="http://schemas.openxmlformats.org/officeDocument/2006/relationships/image" Target="../media/image291.png"/><Relationship Id="rId4" Type="http://schemas.openxmlformats.org/officeDocument/2006/relationships/image" Target="../media/image292.png"/><Relationship Id="rId5" Type="http://schemas.openxmlformats.org/officeDocument/2006/relationships/image" Target="../media/image293.png"/><Relationship Id="rId6" Type="http://schemas.openxmlformats.org/officeDocument/2006/relationships/image" Target="../media/image294.png"/><Relationship Id="rId7" Type="http://schemas.openxmlformats.org/officeDocument/2006/relationships/image" Target="../media/image295.png"/><Relationship Id="rId8" Type="http://schemas.openxmlformats.org/officeDocument/2006/relationships/image" Target="../media/image296.png"/><Relationship Id="rId9" Type="http://schemas.openxmlformats.org/officeDocument/2006/relationships/image" Target="../media/image297.png"/><Relationship Id="rId10" Type="http://schemas.openxmlformats.org/officeDocument/2006/relationships/image" Target="../media/image298.png"/><Relationship Id="rId11" Type="http://schemas.openxmlformats.org/officeDocument/2006/relationships/image" Target="../media/image299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0.png"/><Relationship Id="rId3" Type="http://schemas.openxmlformats.org/officeDocument/2006/relationships/image" Target="../media/image301.png"/><Relationship Id="rId4" Type="http://schemas.openxmlformats.org/officeDocument/2006/relationships/image" Target="../media/image302.png"/><Relationship Id="rId5" Type="http://schemas.openxmlformats.org/officeDocument/2006/relationships/image" Target="../media/image303.png"/><Relationship Id="rId6" Type="http://schemas.openxmlformats.org/officeDocument/2006/relationships/image" Target="../media/image304.png"/><Relationship Id="rId7" Type="http://schemas.openxmlformats.org/officeDocument/2006/relationships/image" Target="../media/image305.png"/><Relationship Id="rId8" Type="http://schemas.openxmlformats.org/officeDocument/2006/relationships/image" Target="../media/image306.png"/><Relationship Id="rId9" Type="http://schemas.openxmlformats.org/officeDocument/2006/relationships/image" Target="../media/image307.png"/><Relationship Id="rId10" Type="http://schemas.openxmlformats.org/officeDocument/2006/relationships/image" Target="../media/image308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9.png"/><Relationship Id="rId3" Type="http://schemas.openxmlformats.org/officeDocument/2006/relationships/image" Target="../media/image310.png"/><Relationship Id="rId4" Type="http://schemas.openxmlformats.org/officeDocument/2006/relationships/image" Target="../media/image311.png"/><Relationship Id="rId5" Type="http://schemas.openxmlformats.org/officeDocument/2006/relationships/image" Target="../media/image312.png"/><Relationship Id="rId6" Type="http://schemas.openxmlformats.org/officeDocument/2006/relationships/image" Target="../media/image313.png"/><Relationship Id="rId7" Type="http://schemas.openxmlformats.org/officeDocument/2006/relationships/image" Target="../media/image314.png"/><Relationship Id="rId8" Type="http://schemas.openxmlformats.org/officeDocument/2006/relationships/image" Target="../media/image315.png"/><Relationship Id="rId9" Type="http://schemas.openxmlformats.org/officeDocument/2006/relationships/image" Target="../media/image316.png"/><Relationship Id="rId10" Type="http://schemas.openxmlformats.org/officeDocument/2006/relationships/image" Target="../media/image317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8.png"/><Relationship Id="rId3" Type="http://schemas.openxmlformats.org/officeDocument/2006/relationships/image" Target="../media/image319.png"/><Relationship Id="rId4" Type="http://schemas.openxmlformats.org/officeDocument/2006/relationships/image" Target="../media/image320.png"/><Relationship Id="rId5" Type="http://schemas.openxmlformats.org/officeDocument/2006/relationships/image" Target="../media/image321.png"/><Relationship Id="rId6" Type="http://schemas.openxmlformats.org/officeDocument/2006/relationships/image" Target="../media/image322.png"/><Relationship Id="rId7" Type="http://schemas.openxmlformats.org/officeDocument/2006/relationships/image" Target="../media/image323.png"/><Relationship Id="rId8" Type="http://schemas.openxmlformats.org/officeDocument/2006/relationships/image" Target="../media/image324.png"/><Relationship Id="rId9" Type="http://schemas.openxmlformats.org/officeDocument/2006/relationships/image" Target="../media/image325.png"/><Relationship Id="rId10" Type="http://schemas.openxmlformats.org/officeDocument/2006/relationships/image" Target="../media/image32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7.png"/><Relationship Id="rId3" Type="http://schemas.openxmlformats.org/officeDocument/2006/relationships/image" Target="../media/image328.png"/><Relationship Id="rId4" Type="http://schemas.openxmlformats.org/officeDocument/2006/relationships/image" Target="../media/image329.png"/><Relationship Id="rId5" Type="http://schemas.openxmlformats.org/officeDocument/2006/relationships/image" Target="../media/image330.png"/><Relationship Id="rId6" Type="http://schemas.openxmlformats.org/officeDocument/2006/relationships/image" Target="../media/image331.png"/><Relationship Id="rId7" Type="http://schemas.openxmlformats.org/officeDocument/2006/relationships/image" Target="../media/image332.png"/><Relationship Id="rId8" Type="http://schemas.openxmlformats.org/officeDocument/2006/relationships/image" Target="../media/image333.png"/><Relationship Id="rId9" Type="http://schemas.openxmlformats.org/officeDocument/2006/relationships/image" Target="../media/image334.png"/><Relationship Id="rId10" Type="http://schemas.openxmlformats.org/officeDocument/2006/relationships/image" Target="../media/image335.png"/><Relationship Id="rId11" Type="http://schemas.openxmlformats.org/officeDocument/2006/relationships/image" Target="../media/image336.png"/><Relationship Id="rId12" Type="http://schemas.openxmlformats.org/officeDocument/2006/relationships/image" Target="../media/image337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8.png"/><Relationship Id="rId3" Type="http://schemas.openxmlformats.org/officeDocument/2006/relationships/image" Target="../media/image339.png"/><Relationship Id="rId4" Type="http://schemas.openxmlformats.org/officeDocument/2006/relationships/image" Target="../media/image340.png"/><Relationship Id="rId5" Type="http://schemas.openxmlformats.org/officeDocument/2006/relationships/image" Target="../media/image341.png"/><Relationship Id="rId6" Type="http://schemas.openxmlformats.org/officeDocument/2006/relationships/image" Target="../media/image342.png"/><Relationship Id="rId7" Type="http://schemas.openxmlformats.org/officeDocument/2006/relationships/image" Target="../media/image343.png"/><Relationship Id="rId8" Type="http://schemas.openxmlformats.org/officeDocument/2006/relationships/image" Target="../media/image34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Relationship Id="rId11" Type="http://schemas.openxmlformats.org/officeDocument/2006/relationships/image" Target="../media/image7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Relationship Id="rId11" Type="http://schemas.openxmlformats.org/officeDocument/2006/relationships/image" Target="../media/image80.png"/><Relationship Id="rId12" Type="http://schemas.openxmlformats.org/officeDocument/2006/relationships/image" Target="../media/image81.png"/><Relationship Id="rId13" Type="http://schemas.openxmlformats.org/officeDocument/2006/relationships/image" Target="../media/image82.png"/><Relationship Id="rId14" Type="http://schemas.openxmlformats.org/officeDocument/2006/relationships/image" Target="../media/image83.png"/><Relationship Id="rId15" Type="http://schemas.openxmlformats.org/officeDocument/2006/relationships/image" Target="../media/image84.png"/><Relationship Id="rId16" Type="http://schemas.openxmlformats.org/officeDocument/2006/relationships/image" Target="../media/image8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Relationship Id="rId11" Type="http://schemas.openxmlformats.org/officeDocument/2006/relationships/image" Target="../media/image103.png"/><Relationship Id="rId12" Type="http://schemas.openxmlformats.org/officeDocument/2006/relationships/image" Target="../media/image104.png"/><Relationship Id="rId13" Type="http://schemas.openxmlformats.org/officeDocument/2006/relationships/image" Target="../media/image105.png"/><Relationship Id="rId14" Type="http://schemas.openxmlformats.org/officeDocument/2006/relationships/image" Target="../media/image106.png"/><Relationship Id="rId15" Type="http://schemas.openxmlformats.org/officeDocument/2006/relationships/image" Target="../media/image107.png"/><Relationship Id="rId16" Type="http://schemas.openxmlformats.org/officeDocument/2006/relationships/image" Target="../media/image108.png"/><Relationship Id="rId17" Type="http://schemas.openxmlformats.org/officeDocument/2006/relationships/image" Target="../media/image109.png"/><Relationship Id="rId18" Type="http://schemas.openxmlformats.org/officeDocument/2006/relationships/image" Target="../media/image110.png"/><Relationship Id="rId19" Type="http://schemas.openxmlformats.org/officeDocument/2006/relationships/image" Target="../media/image111.png"/><Relationship Id="rId20" Type="http://schemas.openxmlformats.org/officeDocument/2006/relationships/image" Target="../media/image112.png"/><Relationship Id="rId21" Type="http://schemas.openxmlformats.org/officeDocument/2006/relationships/image" Target="../media/image113.png"/><Relationship Id="rId22" Type="http://schemas.openxmlformats.org/officeDocument/2006/relationships/image" Target="../media/image114.png"/><Relationship Id="rId23" Type="http://schemas.openxmlformats.org/officeDocument/2006/relationships/image" Target="../media/image115.png"/><Relationship Id="rId24" Type="http://schemas.openxmlformats.org/officeDocument/2006/relationships/image" Target="../media/image116.png"/><Relationship Id="rId25" Type="http://schemas.openxmlformats.org/officeDocument/2006/relationships/image" Target="../media/image117.png"/><Relationship Id="rId26" Type="http://schemas.openxmlformats.org/officeDocument/2006/relationships/image" Target="../media/image118.png"/><Relationship Id="rId27" Type="http://schemas.openxmlformats.org/officeDocument/2006/relationships/image" Target="../media/image11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Relationship Id="rId9" Type="http://schemas.openxmlformats.org/officeDocument/2006/relationships/image" Target="../media/image12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43D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0385" y="1351320"/>
            <a:ext cx="11677896" cy="35908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0782" y="8924296"/>
            <a:ext cx="1298680" cy="5098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9661" y="573125"/>
            <a:ext cx="1435056" cy="19599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2239" y="889518"/>
            <a:ext cx="1554004" cy="61522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0944" y="1251830"/>
            <a:ext cx="1721513" cy="7618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80780" y="9897619"/>
            <a:ext cx="15925080" cy="76190"/>
            <a:chOff x="1180780" y="9897619"/>
            <a:chExt cx="15925080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180780" y="9897619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8964" y="2200351"/>
            <a:ext cx="7136584" cy="6341244"/>
            <a:chOff x="2008964" y="2200351"/>
            <a:chExt cx="7136584" cy="63412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8964" y="2200351"/>
              <a:ext cx="7136584" cy="63412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18876" y="4376999"/>
            <a:ext cx="1816742" cy="1693249"/>
            <a:chOff x="2018876" y="4376999"/>
            <a:chExt cx="1816742" cy="169324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18876" y="4376999"/>
              <a:ext cx="1816742" cy="16932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15540" y="4357952"/>
            <a:ext cx="575382" cy="862811"/>
            <a:chOff x="2615540" y="4357952"/>
            <a:chExt cx="575382" cy="86281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15540" y="4357952"/>
              <a:ext cx="575382" cy="86281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69023" y="5209881"/>
            <a:ext cx="1709577" cy="83997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227789" y="5914855"/>
            <a:ext cx="1464797" cy="1766562"/>
            <a:chOff x="7227789" y="5914855"/>
            <a:chExt cx="1464797" cy="176656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27789" y="5914855"/>
              <a:ext cx="1464797" cy="176656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861765" y="6551671"/>
            <a:ext cx="1709577" cy="83997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603162" y="6101994"/>
            <a:ext cx="364342" cy="295399"/>
            <a:chOff x="4603162" y="6101994"/>
            <a:chExt cx="364342" cy="29539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03162" y="6101994"/>
              <a:ext cx="364342" cy="29539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825706" y="5710825"/>
            <a:ext cx="995007" cy="1507527"/>
            <a:chOff x="3825706" y="5710825"/>
            <a:chExt cx="995007" cy="150752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25706" y="5710825"/>
              <a:ext cx="995007" cy="150752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288996" y="6297192"/>
            <a:ext cx="1826773" cy="83997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046834" y="5370973"/>
            <a:ext cx="575382" cy="862811"/>
            <a:chOff x="4046834" y="5370973"/>
            <a:chExt cx="575382" cy="86281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46834" y="5370973"/>
              <a:ext cx="575382" cy="86281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628119" y="5683450"/>
            <a:ext cx="535804" cy="862811"/>
            <a:chOff x="7628119" y="5683450"/>
            <a:chExt cx="535804" cy="86281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28119" y="5683450"/>
              <a:ext cx="535804" cy="86281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033929" y="1148559"/>
            <a:ext cx="3797573" cy="3467001"/>
            <a:chOff x="12033929" y="1148559"/>
            <a:chExt cx="3797573" cy="346700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033929" y="1148559"/>
              <a:ext cx="3797573" cy="346700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499052" y="3201733"/>
            <a:ext cx="9223720" cy="513116"/>
            <a:chOff x="3499052" y="3201733"/>
            <a:chExt cx="9223720" cy="51311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860000">
              <a:off x="3499052" y="3201733"/>
              <a:ext cx="9223720" cy="51311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910674" y="5669704"/>
            <a:ext cx="8438677" cy="455309"/>
            <a:chOff x="3910674" y="5669704"/>
            <a:chExt cx="8438677" cy="45530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">
              <a:off x="3910674" y="5669704"/>
              <a:ext cx="8438677" cy="45530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932715" y="1311566"/>
            <a:ext cx="685402" cy="1027790"/>
            <a:chOff x="13932715" y="1311566"/>
            <a:chExt cx="685402" cy="10277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932715" y="1311566"/>
              <a:ext cx="685402" cy="1027790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379702" y="2636205"/>
            <a:ext cx="1663122" cy="952332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010668" y="5416944"/>
            <a:ext cx="5966048" cy="439608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829801" y="5228571"/>
            <a:ext cx="6277964" cy="4435835"/>
            <a:chOff x="10829801" y="5228571"/>
            <a:chExt cx="6277964" cy="443583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829801" y="5228571"/>
              <a:ext cx="6277964" cy="44358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9661" y="573125"/>
            <a:ext cx="1435056" cy="19599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2239" y="889518"/>
            <a:ext cx="1554004" cy="61522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0944" y="1251844"/>
            <a:ext cx="4033819" cy="7618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47956" y="1992786"/>
            <a:ext cx="8559344" cy="12190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294260" y="3415325"/>
            <a:ext cx="9697194" cy="5729692"/>
            <a:chOff x="4294260" y="3415325"/>
            <a:chExt cx="9697194" cy="572969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94260" y="3415325"/>
              <a:ext cx="9697194" cy="57296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9661" y="573125"/>
            <a:ext cx="1435056" cy="19599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2239" y="889518"/>
            <a:ext cx="1554004" cy="61522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0944" y="1251844"/>
            <a:ext cx="4033819" cy="7618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52387" y="1989782"/>
            <a:ext cx="4083715" cy="12220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90120" y="3298638"/>
            <a:ext cx="13344496" cy="5196013"/>
            <a:chOff x="2490120" y="3298638"/>
            <a:chExt cx="13344496" cy="519601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90120" y="3298638"/>
              <a:ext cx="13344496" cy="519601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11769" y="8681315"/>
            <a:ext cx="7023099" cy="81267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9661" y="573125"/>
            <a:ext cx="1435056" cy="19599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2239" y="889518"/>
            <a:ext cx="1554004" cy="61522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0944" y="1251844"/>
            <a:ext cx="4033819" cy="7618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66659" y="1990888"/>
            <a:ext cx="5010176" cy="12209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266759" y="3301523"/>
            <a:ext cx="7790292" cy="5281810"/>
            <a:chOff x="5266759" y="3301523"/>
            <a:chExt cx="7790292" cy="528181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66759" y="3301523"/>
              <a:ext cx="7790292" cy="528181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6522" y="8776553"/>
            <a:ext cx="7934572" cy="81267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9661" y="573125"/>
            <a:ext cx="1435056" cy="19599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2239" y="889518"/>
            <a:ext cx="1554004" cy="61522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0944" y="1251844"/>
            <a:ext cx="4033819" cy="7618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66659" y="1989782"/>
            <a:ext cx="4559132" cy="12220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02069" y="3275994"/>
            <a:ext cx="10733150" cy="5286076"/>
            <a:chOff x="1202069" y="3275994"/>
            <a:chExt cx="10733150" cy="528607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2069" y="3275994"/>
              <a:ext cx="10733150" cy="528607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73144" y="4641603"/>
            <a:ext cx="5095425" cy="260371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9661" y="573125"/>
            <a:ext cx="1435056" cy="19599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2239" y="889518"/>
            <a:ext cx="1554004" cy="61522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0944" y="1251844"/>
            <a:ext cx="4033819" cy="7618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36383" y="1989781"/>
            <a:ext cx="3949628" cy="12209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46446" y="3700596"/>
            <a:ext cx="14992821" cy="5397023"/>
            <a:chOff x="1646446" y="3700596"/>
            <a:chExt cx="14992821" cy="539702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6446" y="3700596"/>
              <a:ext cx="14992821" cy="53970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9661" y="573125"/>
            <a:ext cx="1435056" cy="19599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2239" y="889518"/>
            <a:ext cx="1554004" cy="61522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0944" y="1251844"/>
            <a:ext cx="4033819" cy="7618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36383" y="1989778"/>
            <a:ext cx="3974008" cy="12209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18534" y="4099352"/>
            <a:ext cx="15648647" cy="5029717"/>
            <a:chOff x="1318534" y="4099352"/>
            <a:chExt cx="15648647" cy="50297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8534" y="4099352"/>
              <a:ext cx="15648647" cy="50297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9661" y="573125"/>
            <a:ext cx="1435056" cy="19599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2239" y="889518"/>
            <a:ext cx="1554004" cy="61522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0944" y="1251844"/>
            <a:ext cx="4033819" cy="7618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36383" y="1989781"/>
            <a:ext cx="3949628" cy="12209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58086" y="4699585"/>
            <a:ext cx="16033452" cy="4988510"/>
            <a:chOff x="1558086" y="4699585"/>
            <a:chExt cx="16033452" cy="498851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8086" y="4699585"/>
              <a:ext cx="16033452" cy="49885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9661" y="573125"/>
            <a:ext cx="1435056" cy="19599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2239" y="889518"/>
            <a:ext cx="1554004" cy="61522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0944" y="1251844"/>
            <a:ext cx="4033819" cy="7618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36383" y="1989781"/>
            <a:ext cx="4492092" cy="12209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80333" y="3564607"/>
            <a:ext cx="15736414" cy="5384617"/>
            <a:chOff x="1580333" y="3564607"/>
            <a:chExt cx="15736414" cy="53846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0333" y="3564607"/>
              <a:ext cx="15736414" cy="53846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9661" y="573125"/>
            <a:ext cx="1435056" cy="19599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2239" y="889518"/>
            <a:ext cx="1554004" cy="61522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0944" y="1251844"/>
            <a:ext cx="4033819" cy="7618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36383" y="1966202"/>
            <a:ext cx="3964860" cy="124259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27813" y="3331299"/>
            <a:ext cx="9822058" cy="5941573"/>
            <a:chOff x="1727813" y="3331299"/>
            <a:chExt cx="9822058" cy="594157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27813" y="3331299"/>
              <a:ext cx="9822058" cy="59415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041962" y="3101444"/>
            <a:ext cx="3351046" cy="6171429"/>
            <a:chOff x="13041962" y="3101444"/>
            <a:chExt cx="3351046" cy="61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41962" y="3101444"/>
              <a:ext cx="3351046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1412" y="3323478"/>
            <a:ext cx="757129" cy="757129"/>
            <a:chOff x="1171412" y="3323478"/>
            <a:chExt cx="757129" cy="757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3600000">
              <a:off x="1171412" y="3323478"/>
              <a:ext cx="757129" cy="7571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17337" y="742860"/>
            <a:ext cx="7120727" cy="19102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5716" y="4176892"/>
            <a:ext cx="855000" cy="73839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80952" y="5435250"/>
            <a:ext cx="4757143" cy="857143"/>
            <a:chOff x="1180952" y="5435250"/>
            <a:chExt cx="4757143" cy="8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0952" y="5435250"/>
              <a:ext cx="4757143" cy="85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0952" y="4897655"/>
            <a:ext cx="4884127" cy="312813"/>
            <a:chOff x="1180952" y="4897655"/>
            <a:chExt cx="4884127" cy="31281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0952" y="4897655"/>
              <a:ext cx="4884127" cy="3128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0952" y="6471913"/>
            <a:ext cx="4757143" cy="857143"/>
            <a:chOff x="1180952" y="6471913"/>
            <a:chExt cx="4757143" cy="8571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0952" y="6471913"/>
              <a:ext cx="4757143" cy="85714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1525" y="5668782"/>
            <a:ext cx="2740262" cy="50982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758287" y="7357632"/>
            <a:ext cx="808263" cy="50792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67639" y="3454429"/>
            <a:ext cx="704973" cy="66030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01525" y="6679534"/>
            <a:ext cx="2740262" cy="50982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09049" y="4176890"/>
            <a:ext cx="1479660" cy="73879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292382" y="4133163"/>
            <a:ext cx="854999" cy="78021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764286" y="8545238"/>
            <a:ext cx="4757143" cy="857143"/>
            <a:chOff x="6764286" y="8545238"/>
            <a:chExt cx="4757143" cy="85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64286" y="8545238"/>
              <a:ext cx="4757143" cy="85714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984858" y="8777715"/>
            <a:ext cx="3210033" cy="51380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251381" y="6959476"/>
            <a:ext cx="812707" cy="50792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746213" y="6484612"/>
            <a:ext cx="812199" cy="50792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259334" y="7732242"/>
            <a:ext cx="780822" cy="45713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750001" y="7549174"/>
            <a:ext cx="775908" cy="45713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764286" y="4897655"/>
            <a:ext cx="4884127" cy="312813"/>
            <a:chOff x="6764286" y="4897655"/>
            <a:chExt cx="4884127" cy="31281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764286" y="4897655"/>
              <a:ext cx="4884127" cy="31281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347619" y="4897655"/>
            <a:ext cx="4884127" cy="312813"/>
            <a:chOff x="12347619" y="4897655"/>
            <a:chExt cx="4884127" cy="31281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347619" y="4897655"/>
              <a:ext cx="4884127" cy="31281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764286" y="3323478"/>
            <a:ext cx="757129" cy="757129"/>
            <a:chOff x="6764286" y="3323478"/>
            <a:chExt cx="757129" cy="75712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4500000">
              <a:off x="6764286" y="3323478"/>
              <a:ext cx="757129" cy="757129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830658" y="3449839"/>
            <a:ext cx="664300" cy="66489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347619" y="3323478"/>
            <a:ext cx="757129" cy="757129"/>
            <a:chOff x="12347619" y="3323478"/>
            <a:chExt cx="757129" cy="75712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3600000">
              <a:off x="12347619" y="3323478"/>
              <a:ext cx="757129" cy="757129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343811" y="3449839"/>
            <a:ext cx="735369" cy="66489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764286" y="5435250"/>
            <a:ext cx="4757143" cy="857143"/>
            <a:chOff x="6764286" y="5435250"/>
            <a:chExt cx="4757143" cy="85714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764286" y="5435250"/>
              <a:ext cx="4757143" cy="85714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764286" y="6471913"/>
            <a:ext cx="4757143" cy="857143"/>
            <a:chOff x="6764286" y="6471913"/>
            <a:chExt cx="4757143" cy="85714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764286" y="6471913"/>
              <a:ext cx="4757143" cy="857143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6984858" y="5668782"/>
            <a:ext cx="2740262" cy="509829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6984858" y="6675553"/>
            <a:ext cx="2740262" cy="51380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764286" y="7508575"/>
            <a:ext cx="4757143" cy="857143"/>
            <a:chOff x="6764286" y="7508575"/>
            <a:chExt cx="4757143" cy="857143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764286" y="7508575"/>
              <a:ext cx="4757143" cy="857143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7048353" y="7715391"/>
            <a:ext cx="3459680" cy="51380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2446957" y="5435250"/>
            <a:ext cx="4757143" cy="857143"/>
            <a:chOff x="12446957" y="5435250"/>
            <a:chExt cx="4757143" cy="857143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446957" y="5435250"/>
              <a:ext cx="4757143" cy="85714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446957" y="6471913"/>
            <a:ext cx="4757143" cy="857143"/>
            <a:chOff x="12446957" y="6471913"/>
            <a:chExt cx="4757143" cy="857143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446957" y="6471913"/>
              <a:ext cx="4757143" cy="857143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2667525" y="5614810"/>
            <a:ext cx="3320095" cy="563806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2667525" y="6676344"/>
            <a:ext cx="2600677" cy="513012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3543385" y="7725876"/>
            <a:ext cx="2564286" cy="1603739"/>
            <a:chOff x="13543385" y="7725876"/>
            <a:chExt cx="2564286" cy="1603739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3543385" y="7725876"/>
              <a:ext cx="2564286" cy="16037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9661" y="573125"/>
            <a:ext cx="1435056" cy="19599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2239" y="889518"/>
            <a:ext cx="1554004" cy="61522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0944" y="1251844"/>
            <a:ext cx="4033819" cy="7618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36383" y="1989779"/>
            <a:ext cx="4479896" cy="12220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58086" y="3605082"/>
            <a:ext cx="15316203" cy="507662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03189" y="8795601"/>
            <a:ext cx="6201238" cy="81267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9661" y="573125"/>
            <a:ext cx="1435056" cy="19599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2239" y="889518"/>
            <a:ext cx="1554004" cy="61522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0944" y="1251844"/>
            <a:ext cx="4033819" cy="7618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36383" y="1989779"/>
            <a:ext cx="4479896" cy="12220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47024" y="3384927"/>
            <a:ext cx="12030688" cy="5789769"/>
            <a:chOff x="3147024" y="3384927"/>
            <a:chExt cx="12030688" cy="578976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47024" y="3384927"/>
              <a:ext cx="12030688" cy="57897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9661" y="573125"/>
            <a:ext cx="1435056" cy="19599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2239" y="889518"/>
            <a:ext cx="1554004" cy="61522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0944" y="1251844"/>
            <a:ext cx="4033819" cy="7618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36383" y="1963107"/>
            <a:ext cx="7539645" cy="12456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356194" y="3875370"/>
            <a:ext cx="943677" cy="943677"/>
            <a:chOff x="2356194" y="3875370"/>
            <a:chExt cx="943677" cy="94367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56194" y="3875370"/>
              <a:ext cx="943677" cy="94367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17073" y="3839273"/>
            <a:ext cx="789219" cy="119514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31877" y="4001820"/>
            <a:ext cx="12180495" cy="81267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356194" y="5457143"/>
            <a:ext cx="943677" cy="943677"/>
            <a:chOff x="2356194" y="5457143"/>
            <a:chExt cx="943677" cy="94367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56194" y="5457143"/>
              <a:ext cx="943677" cy="94367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17078" y="5416374"/>
            <a:ext cx="877062" cy="119981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931877" y="5583591"/>
            <a:ext cx="11656687" cy="81711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356194" y="7115106"/>
            <a:ext cx="943677" cy="943677"/>
            <a:chOff x="2356194" y="7115106"/>
            <a:chExt cx="943677" cy="94367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56194" y="7115106"/>
              <a:ext cx="943677" cy="94367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417078" y="7074335"/>
            <a:ext cx="865111" cy="119981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927001" y="7236468"/>
            <a:ext cx="11666439" cy="81776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9661" y="573125"/>
            <a:ext cx="1435056" cy="19599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2239" y="889518"/>
            <a:ext cx="1554004" cy="61522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0944" y="1251839"/>
            <a:ext cx="3240915" cy="7618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36383" y="1991676"/>
            <a:ext cx="3365107" cy="121902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26442" y="4263670"/>
            <a:ext cx="7767613" cy="8177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53021" y="5125878"/>
            <a:ext cx="14429832" cy="82029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24925" y="5875649"/>
            <a:ext cx="14429832" cy="390339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126440" y="3315703"/>
            <a:ext cx="7767613" cy="81775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9661" y="573125"/>
            <a:ext cx="1435056" cy="19599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2239" y="889518"/>
            <a:ext cx="1554004" cy="61522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0944" y="1251839"/>
            <a:ext cx="3240915" cy="7618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36383" y="1991676"/>
            <a:ext cx="3365107" cy="121902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7013525" y="222410"/>
            <a:ext cx="32769601" cy="1267170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9661" y="573125"/>
            <a:ext cx="1435056" cy="19599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2239" y="889518"/>
            <a:ext cx="1554004" cy="61522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0944" y="1251839"/>
            <a:ext cx="3240915" cy="7618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36383" y="1991681"/>
            <a:ext cx="3660105" cy="121901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88259" y="3542141"/>
            <a:ext cx="6612688" cy="91426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88259" y="4849532"/>
            <a:ext cx="6612688" cy="91806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88259" y="6123811"/>
            <a:ext cx="6612688" cy="91998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88259" y="7384764"/>
            <a:ext cx="6612688" cy="91998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9661" y="573125"/>
            <a:ext cx="1435056" cy="19599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2239" y="889518"/>
            <a:ext cx="1554004" cy="61522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0944" y="1251839"/>
            <a:ext cx="3240915" cy="7618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36383" y="1991674"/>
            <a:ext cx="3714961" cy="12220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36383" y="1991676"/>
            <a:ext cx="8617259" cy="12209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59072" y="3223711"/>
            <a:ext cx="13167571" cy="5263386"/>
            <a:chOff x="2559072" y="3223711"/>
            <a:chExt cx="13167571" cy="52633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59072" y="3223711"/>
              <a:ext cx="13167571" cy="526338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17219" y="8666146"/>
            <a:ext cx="5989342" cy="91426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9661" y="573125"/>
            <a:ext cx="1435056" cy="19599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2239" y="889518"/>
            <a:ext cx="1554004" cy="61522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0944" y="1251839"/>
            <a:ext cx="3240915" cy="7618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36383" y="1994676"/>
            <a:ext cx="6819813" cy="12209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885701" y="3528473"/>
            <a:ext cx="12514313" cy="5002263"/>
            <a:chOff x="2885701" y="3528473"/>
            <a:chExt cx="12514313" cy="500226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85701" y="3528473"/>
              <a:ext cx="12514313" cy="500226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17219" y="8666146"/>
            <a:ext cx="5989342" cy="91426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9661" y="573125"/>
            <a:ext cx="1435056" cy="19599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2239" y="889518"/>
            <a:ext cx="1554004" cy="61522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0944" y="1251839"/>
            <a:ext cx="3240915" cy="7618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36383" y="1994676"/>
            <a:ext cx="8665410" cy="12190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47898" y="3585615"/>
            <a:ext cx="11989919" cy="4792651"/>
            <a:chOff x="3147898" y="3585615"/>
            <a:chExt cx="11989919" cy="479265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47898" y="3585615"/>
              <a:ext cx="11989919" cy="479265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17219" y="8666146"/>
            <a:ext cx="5989342" cy="91426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9661" y="566039"/>
            <a:ext cx="1415501" cy="196259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9992" y="931846"/>
            <a:ext cx="816425" cy="6095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0944" y="1251844"/>
            <a:ext cx="3685866" cy="7618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36383" y="1968002"/>
            <a:ext cx="2581277" cy="12456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05083" y="3504046"/>
            <a:ext cx="13812688" cy="91806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05083" y="5080008"/>
            <a:ext cx="15008392" cy="91426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9661" y="573125"/>
            <a:ext cx="1291326" cy="195550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12370" y="931846"/>
            <a:ext cx="831405" cy="6095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8085" y="1251836"/>
            <a:ext cx="2471526" cy="7618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2717" y="1993405"/>
            <a:ext cx="3043099" cy="127509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00723" y="4949844"/>
            <a:ext cx="7028628" cy="19682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172926" y="4691219"/>
            <a:ext cx="872105" cy="833222"/>
            <a:chOff x="5172926" y="4691219"/>
            <a:chExt cx="872105" cy="83322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72926" y="4691219"/>
              <a:ext cx="872105" cy="8332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28000" y="4691219"/>
            <a:ext cx="881597" cy="881597"/>
            <a:chOff x="12228000" y="4691219"/>
            <a:chExt cx="881597" cy="88159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28000" y="4691219"/>
              <a:ext cx="881597" cy="8815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9661" y="566039"/>
            <a:ext cx="1415501" cy="196259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9992" y="931846"/>
            <a:ext cx="816425" cy="6095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0944" y="1251844"/>
            <a:ext cx="3685866" cy="7618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36383" y="1994676"/>
            <a:ext cx="2032717" cy="122091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07306" y="3504046"/>
            <a:ext cx="13812688" cy="91806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07306" y="5074287"/>
            <a:ext cx="13812688" cy="91998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07306" y="6687627"/>
            <a:ext cx="14825215" cy="91426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88259" y="8055237"/>
            <a:ext cx="14825215" cy="91806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9661" y="573126"/>
            <a:ext cx="1428210" cy="19599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4478" y="886132"/>
            <a:ext cx="2700131" cy="121902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4927" y="2350868"/>
            <a:ext cx="2929694" cy="76189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196000" y="2095706"/>
            <a:ext cx="15847619" cy="60943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9661" y="573125"/>
            <a:ext cx="1291326" cy="195550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8085" y="1251836"/>
            <a:ext cx="2471526" cy="7618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2717" y="1964110"/>
            <a:ext cx="6758561" cy="126981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96698" y="1995852"/>
            <a:ext cx="8365505" cy="12698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8876" y="3427202"/>
            <a:ext cx="7852313" cy="5189888"/>
            <a:chOff x="1178876" y="3427202"/>
            <a:chExt cx="7852313" cy="518988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8876" y="3427202"/>
              <a:ext cx="7852313" cy="518988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39525" y="4913040"/>
            <a:ext cx="6738806" cy="216121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12370" y="931846"/>
            <a:ext cx="831405" cy="60950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9661" y="573125"/>
            <a:ext cx="1291326" cy="195550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8085" y="1251836"/>
            <a:ext cx="2471526" cy="7618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2717" y="1964104"/>
            <a:ext cx="4437986" cy="12734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85706" y="6946510"/>
            <a:ext cx="7342123" cy="12596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8876" y="3316617"/>
            <a:ext cx="7097314" cy="5153616"/>
            <a:chOff x="1178876" y="3316617"/>
            <a:chExt cx="7097314" cy="51536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8876" y="3316617"/>
              <a:ext cx="7097314" cy="51536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32207" y="4319858"/>
            <a:ext cx="7575558" cy="1645998"/>
            <a:chOff x="9532207" y="4319858"/>
            <a:chExt cx="7575558" cy="164599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51864" y="3604295"/>
              <a:ext cx="15151116" cy="3291997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32207" y="4319858"/>
              <a:ext cx="7575558" cy="164599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12370" y="931846"/>
            <a:ext cx="831405" cy="60950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9661" y="573125"/>
            <a:ext cx="1291326" cy="195550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8085" y="1251836"/>
            <a:ext cx="2471526" cy="7618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2717" y="1964104"/>
            <a:ext cx="5260188" cy="12734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86874" y="8521578"/>
            <a:ext cx="10344891" cy="8431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00452" y="3555183"/>
            <a:ext cx="9514027" cy="790564"/>
            <a:chOff x="3000452" y="3555183"/>
            <a:chExt cx="9514027" cy="79056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704960" y="3211502"/>
              <a:ext cx="19028053" cy="1581128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00452" y="3555183"/>
              <a:ext cx="9514027" cy="7905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57466" y="4827541"/>
            <a:ext cx="7580166" cy="1369909"/>
            <a:chOff x="7757466" y="4827541"/>
            <a:chExt cx="7580166" cy="136990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56799" y="4232002"/>
              <a:ext cx="15160331" cy="2739819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57466" y="4827541"/>
              <a:ext cx="7580166" cy="13699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71892" y="6569544"/>
            <a:ext cx="6171429" cy="1093878"/>
            <a:chOff x="2971892" y="6569544"/>
            <a:chExt cx="6171429" cy="109387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42424" y="6094004"/>
              <a:ext cx="12342857" cy="2187755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71892" y="6569544"/>
              <a:ext cx="6171429" cy="109387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12370" y="931846"/>
            <a:ext cx="831405" cy="60950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504762" y="6817931"/>
            <a:ext cx="7410622" cy="597103"/>
            <a:chOff x="9504762" y="6817931"/>
            <a:chExt cx="7410622" cy="59710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38425" y="6558353"/>
              <a:ext cx="14821244" cy="1194206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504762" y="6817931"/>
              <a:ext cx="7410622" cy="5971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9661" y="573125"/>
            <a:ext cx="1291326" cy="195550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0944" y="1251839"/>
            <a:ext cx="1731989" cy="7618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50321" y="2859706"/>
            <a:ext cx="13381761" cy="121901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79896" y="4933336"/>
            <a:ext cx="12599685" cy="26666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67297" y="5394257"/>
            <a:ext cx="1518362" cy="182857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12370" y="931846"/>
            <a:ext cx="831405" cy="60950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9661" y="573125"/>
            <a:ext cx="1435056" cy="19599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2239" y="889518"/>
            <a:ext cx="1554004" cy="61522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0944" y="1251830"/>
            <a:ext cx="1743417" cy="7618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98628" y="5694161"/>
            <a:ext cx="6749303" cy="43525"/>
            <a:chOff x="998628" y="5694161"/>
            <a:chExt cx="6749303" cy="435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998628" y="5694161"/>
              <a:ext cx="6749303" cy="435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53363" y="5694161"/>
            <a:ext cx="6749303" cy="43525"/>
            <a:chOff x="10753363" y="5694161"/>
            <a:chExt cx="6749303" cy="435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0753363" y="5694161"/>
              <a:ext cx="6749303" cy="435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57094" y="4823815"/>
            <a:ext cx="8971525" cy="2523289"/>
            <a:chOff x="4657094" y="4823815"/>
            <a:chExt cx="8971525" cy="252328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57094" y="4823815"/>
              <a:ext cx="8971525" cy="25232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02068" y="4823815"/>
            <a:ext cx="2523289" cy="2523289"/>
            <a:chOff x="1202068" y="4823815"/>
            <a:chExt cx="2523289" cy="252328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2068" y="4823815"/>
              <a:ext cx="2523289" cy="25232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565859" y="4823815"/>
            <a:ext cx="2523289" cy="2523289"/>
            <a:chOff x="14565859" y="4823815"/>
            <a:chExt cx="2523289" cy="252328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565859" y="4823815"/>
              <a:ext cx="2523289" cy="252328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33630" y="5864306"/>
            <a:ext cx="1838792" cy="61141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562367" y="5946312"/>
            <a:ext cx="797402" cy="278295"/>
            <a:chOff x="13562367" y="5946312"/>
            <a:chExt cx="797402" cy="27829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562367" y="5946312"/>
              <a:ext cx="797402" cy="27829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713765" y="5946312"/>
            <a:ext cx="943330" cy="278295"/>
            <a:chOff x="3713765" y="5946312"/>
            <a:chExt cx="943330" cy="27829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13765" y="5946312"/>
              <a:ext cx="943330" cy="27829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147915" y="5864296"/>
            <a:ext cx="1580287" cy="61141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355915" y="5599544"/>
            <a:ext cx="1743185" cy="113330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470192" y="5864296"/>
            <a:ext cx="1580287" cy="61141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69515" y="5880658"/>
            <a:ext cx="1709540" cy="63808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933334" y="5614001"/>
            <a:ext cx="1838793" cy="113330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908906" y="3506087"/>
            <a:ext cx="2701717" cy="75553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004383" y="4384077"/>
            <a:ext cx="491464" cy="121346"/>
            <a:chOff x="10004383" y="4384077"/>
            <a:chExt cx="491464" cy="12134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6200000">
              <a:off x="10004383" y="4384077"/>
              <a:ext cx="491464" cy="12134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159223" y="2519850"/>
            <a:ext cx="2789048" cy="711093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74621" y="2522226"/>
            <a:ext cx="2104261" cy="711093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306437" y="2519850"/>
            <a:ext cx="2136997" cy="711093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37293" y="8098862"/>
            <a:ext cx="3588384" cy="140314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203876" y="7692957"/>
            <a:ext cx="491464" cy="121346"/>
            <a:chOff x="2203876" y="7692957"/>
            <a:chExt cx="491464" cy="12134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16200000">
              <a:off x="2203876" y="7692957"/>
              <a:ext cx="491464" cy="1213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9661" y="573125"/>
            <a:ext cx="1435056" cy="19599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2239" y="889518"/>
            <a:ext cx="1554004" cy="61522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0944" y="1251830"/>
            <a:ext cx="1721513" cy="7618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8876" y="3191369"/>
            <a:ext cx="11570181" cy="4921707"/>
            <a:chOff x="1178876" y="3191369"/>
            <a:chExt cx="11570181" cy="492170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8876" y="3191369"/>
              <a:ext cx="11570181" cy="49217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749057" y="2566508"/>
            <a:ext cx="3979221" cy="6171429"/>
            <a:chOff x="12749057" y="2566508"/>
            <a:chExt cx="3979221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49057" y="2566508"/>
              <a:ext cx="3979221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2021-11-27T18:05:43Z</dcterms:created>
  <dcterms:modified xsi:type="dcterms:W3CDTF">2021-11-27T18:05:43Z</dcterms:modified>
</cp:coreProperties>
</file>